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85" r:id="rId5"/>
    <p:sldId id="287" r:id="rId6"/>
    <p:sldId id="303" r:id="rId7"/>
    <p:sldId id="335" r:id="rId8"/>
    <p:sldId id="342" r:id="rId9"/>
    <p:sldId id="336" r:id="rId10"/>
    <p:sldId id="343" r:id="rId11"/>
    <p:sldId id="320" r:id="rId12"/>
    <p:sldId id="344" r:id="rId13"/>
    <p:sldId id="319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9BA8A0-6D75-467B-85E2-3AC7E4446390}" v="85" dt="2022-05-06T14:47:59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Trung - Khoa Công nghệ thông tin - VLSET" userId="489571c6-8ba5-4f05-9b07-0f8a8ce47714" providerId="ADAL" clId="{A89BA8A0-6D75-467B-85E2-3AC7E4446390}"/>
    <pc:docChg chg="undo custSel addSld delSld modSld">
      <pc:chgData name="Nguyễn Văn Trung - Khoa Công nghệ thông tin - VLSET" userId="489571c6-8ba5-4f05-9b07-0f8a8ce47714" providerId="ADAL" clId="{A89BA8A0-6D75-467B-85E2-3AC7E4446390}" dt="2022-05-31T07:12:55.296" v="3290" actId="20577"/>
      <pc:docMkLst>
        <pc:docMk/>
      </pc:docMkLst>
      <pc:sldChg chg="modSp mod">
        <pc:chgData name="Nguyễn Văn Trung - Khoa Công nghệ thông tin - VLSET" userId="489571c6-8ba5-4f05-9b07-0f8a8ce47714" providerId="ADAL" clId="{A89BA8A0-6D75-467B-85E2-3AC7E4446390}" dt="2022-05-31T06:27:27.758" v="3266" actId="20577"/>
        <pc:sldMkLst>
          <pc:docMk/>
          <pc:sldMk cId="3671363652" sldId="285"/>
        </pc:sldMkLst>
        <pc:spChg chg="mod">
          <ac:chgData name="Nguyễn Văn Trung - Khoa Công nghệ thông tin - VLSET" userId="489571c6-8ba5-4f05-9b07-0f8a8ce47714" providerId="ADAL" clId="{A89BA8A0-6D75-467B-85E2-3AC7E4446390}" dt="2022-04-07T05:45:08.183" v="18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ễn Văn Trung - Khoa Công nghệ thông tin - VLSET" userId="489571c6-8ba5-4f05-9b07-0f8a8ce47714" providerId="ADAL" clId="{A89BA8A0-6D75-467B-85E2-3AC7E4446390}" dt="2022-05-31T06:27:27.758" v="3266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addSp delSp modSp mod">
        <pc:chgData name="Nguyễn Văn Trung - Khoa Công nghệ thông tin - VLSET" userId="489571c6-8ba5-4f05-9b07-0f8a8ce47714" providerId="ADAL" clId="{A89BA8A0-6D75-467B-85E2-3AC7E4446390}" dt="2022-05-06T14:29:37.943" v="2655" actId="1038"/>
        <pc:sldMkLst>
          <pc:docMk/>
          <pc:sldMk cId="133809529" sldId="287"/>
        </pc:sldMkLst>
        <pc:spChg chg="mod">
          <ac:chgData name="Nguyễn Văn Trung - Khoa Công nghệ thông tin - VLSET" userId="489571c6-8ba5-4f05-9b07-0f8a8ce47714" providerId="ADAL" clId="{A89BA8A0-6D75-467B-85E2-3AC7E4446390}" dt="2022-04-12T01:28:18.570" v="2349" actId="1038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ông nghệ thông tin - VLSET" userId="489571c6-8ba5-4f05-9b07-0f8a8ce47714" providerId="ADAL" clId="{A89BA8A0-6D75-467B-85E2-3AC7E4446390}" dt="2022-04-12T01:28:22.931" v="2358" actId="1038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A89BA8A0-6D75-467B-85E2-3AC7E4446390}" dt="2022-05-06T14:29:37.943" v="2655" actId="1038"/>
          <ac:spMkLst>
            <pc:docMk/>
            <pc:sldMk cId="133809529" sldId="287"/>
            <ac:spMk id="8" creationId="{00000000-0000-0000-0000-000000000000}"/>
          </ac:spMkLst>
        </pc:spChg>
        <pc:spChg chg="add mod">
          <ac:chgData name="Nguyễn Văn Trung - Khoa Công nghệ thông tin - VLSET" userId="489571c6-8ba5-4f05-9b07-0f8a8ce47714" providerId="ADAL" clId="{A89BA8A0-6D75-467B-85E2-3AC7E4446390}" dt="2022-05-06T14:28:10.247" v="2479" actId="1037"/>
          <ac:spMkLst>
            <pc:docMk/>
            <pc:sldMk cId="133809529" sldId="287"/>
            <ac:spMk id="9" creationId="{94ED8723-57B2-B962-5CAB-A830316A5AC3}"/>
          </ac:spMkLst>
        </pc:spChg>
        <pc:spChg chg="add mod">
          <ac:chgData name="Nguyễn Văn Trung - Khoa Công nghệ thông tin - VLSET" userId="489571c6-8ba5-4f05-9b07-0f8a8ce47714" providerId="ADAL" clId="{A89BA8A0-6D75-467B-85E2-3AC7E4446390}" dt="2022-05-06T14:27:27.392" v="2428" actId="20577"/>
          <ac:spMkLst>
            <pc:docMk/>
            <pc:sldMk cId="133809529" sldId="287"/>
            <ac:spMk id="10" creationId="{C5F9FCE6-1FA1-7AA1-0A83-B6F438CCCCBB}"/>
          </ac:spMkLst>
        </pc:spChg>
        <pc:spChg chg="del">
          <ac:chgData name="Nguyễn Văn Trung - Khoa Công nghệ thông tin - VLSET" userId="489571c6-8ba5-4f05-9b07-0f8a8ce47714" providerId="ADAL" clId="{A89BA8A0-6D75-467B-85E2-3AC7E4446390}" dt="2022-04-07T05:46:29.473" v="117" actId="478"/>
          <ac:spMkLst>
            <pc:docMk/>
            <pc:sldMk cId="133809529" sldId="287"/>
            <ac:spMk id="11" creationId="{00000000-0000-0000-0000-000000000000}"/>
          </ac:spMkLst>
        </pc:spChg>
        <pc:spChg chg="del">
          <ac:chgData name="Nguyễn Văn Trung - Khoa Công nghệ thông tin - VLSET" userId="489571c6-8ba5-4f05-9b07-0f8a8ce47714" providerId="ADAL" clId="{A89BA8A0-6D75-467B-85E2-3AC7E4446390}" dt="2022-04-07T05:46:29.473" v="117" actId="478"/>
          <ac:spMkLst>
            <pc:docMk/>
            <pc:sldMk cId="133809529" sldId="287"/>
            <ac:spMk id="12" creationId="{7AB5DDC7-B065-439F-BD57-D32141B070CF}"/>
          </ac:spMkLst>
        </pc:spChg>
        <pc:spChg chg="del">
          <ac:chgData name="Nguyễn Văn Trung - Khoa Công nghệ thông tin - VLSET" userId="489571c6-8ba5-4f05-9b07-0f8a8ce47714" providerId="ADAL" clId="{A89BA8A0-6D75-467B-85E2-3AC7E4446390}" dt="2022-04-07T05:46:29.473" v="117" actId="478"/>
          <ac:spMkLst>
            <pc:docMk/>
            <pc:sldMk cId="133809529" sldId="287"/>
            <ac:spMk id="13" creationId="{54A34554-6291-4A79-9031-A2E498F8D67A}"/>
          </ac:spMkLst>
        </pc:spChg>
        <pc:spChg chg="mod">
          <ac:chgData name="Nguyễn Văn Trung - Khoa Công nghệ thông tin - VLSET" userId="489571c6-8ba5-4f05-9b07-0f8a8ce47714" providerId="ADAL" clId="{A89BA8A0-6D75-467B-85E2-3AC7E4446390}" dt="2022-05-06T14:28:29.689" v="2537" actId="20577"/>
          <ac:spMkLst>
            <pc:docMk/>
            <pc:sldMk cId="133809529" sldId="287"/>
            <ac:spMk id="17" creationId="{00000000-0000-0000-0000-000000000000}"/>
          </ac:spMkLst>
        </pc:spChg>
        <pc:spChg chg="del">
          <ac:chgData name="Nguyễn Văn Trung - Khoa Công nghệ thông tin - VLSET" userId="489571c6-8ba5-4f05-9b07-0f8a8ce47714" providerId="ADAL" clId="{A89BA8A0-6D75-467B-85E2-3AC7E4446390}" dt="2022-04-07T05:46:29.473" v="117" actId="478"/>
          <ac:spMkLst>
            <pc:docMk/>
            <pc:sldMk cId="133809529" sldId="287"/>
            <ac:spMk id="18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A89BA8A0-6D75-467B-85E2-3AC7E4446390}" dt="2022-04-07T05:53:30.380" v="332" actId="1036"/>
        <pc:sldMkLst>
          <pc:docMk/>
          <pc:sldMk cId="726866880" sldId="303"/>
        </pc:sldMkLst>
        <pc:spChg chg="mod">
          <ac:chgData name="Nguyễn Văn Trung - Khoa Công nghệ thông tin - VLSET" userId="489571c6-8ba5-4f05-9b07-0f8a8ce47714" providerId="ADAL" clId="{A89BA8A0-6D75-467B-85E2-3AC7E4446390}" dt="2022-04-07T05:46:39.295" v="137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A89BA8A0-6D75-467B-85E2-3AC7E4446390}" dt="2022-04-07T05:53:30.380" v="332" actId="1036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A89BA8A0-6D75-467B-85E2-3AC7E4446390}" dt="2022-05-06T14:30:03.944" v="2657" actId="20577"/>
        <pc:sldMkLst>
          <pc:docMk/>
          <pc:sldMk cId="1902541966" sldId="320"/>
        </pc:sldMkLst>
        <pc:spChg chg="mod">
          <ac:chgData name="Nguyễn Văn Trung - Khoa Công nghệ thông tin - VLSET" userId="489571c6-8ba5-4f05-9b07-0f8a8ce47714" providerId="ADAL" clId="{A89BA8A0-6D75-467B-85E2-3AC7E4446390}" dt="2022-05-06T14:30:03.944" v="2657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A89BA8A0-6D75-467B-85E2-3AC7E4446390}" dt="2022-04-07T06:31:41.501" v="2228" actId="20577"/>
          <ac:spMkLst>
            <pc:docMk/>
            <pc:sldMk cId="1902541966" sldId="320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A89BA8A0-6D75-467B-85E2-3AC7E4446390}" dt="2022-04-12T01:27:24.370" v="2229" actId="2696"/>
        <pc:sldMkLst>
          <pc:docMk/>
          <pc:sldMk cId="2150860130" sldId="321"/>
        </pc:sldMkLst>
      </pc:sldChg>
      <pc:sldChg chg="del">
        <pc:chgData name="Nguyễn Văn Trung - Khoa Công nghệ thông tin - VLSET" userId="489571c6-8ba5-4f05-9b07-0f8a8ce47714" providerId="ADAL" clId="{A89BA8A0-6D75-467B-85E2-3AC7E4446390}" dt="2022-04-12T01:27:24.370" v="2229" actId="2696"/>
        <pc:sldMkLst>
          <pc:docMk/>
          <pc:sldMk cId="3696036847" sldId="332"/>
        </pc:sldMkLst>
      </pc:sldChg>
      <pc:sldChg chg="addSp delSp modSp del mod">
        <pc:chgData name="Nguyễn Văn Trung - Khoa Công nghệ thông tin - VLSET" userId="489571c6-8ba5-4f05-9b07-0f8a8ce47714" providerId="ADAL" clId="{A89BA8A0-6D75-467B-85E2-3AC7E4446390}" dt="2022-05-06T14:40:47.501" v="3049" actId="2696"/>
        <pc:sldMkLst>
          <pc:docMk/>
          <pc:sldMk cId="4026623210" sldId="334"/>
        </pc:sldMkLst>
        <pc:spChg chg="add del mod topLvl">
          <ac:chgData name="Nguyễn Văn Trung - Khoa Công nghệ thông tin - VLSET" userId="489571c6-8ba5-4f05-9b07-0f8a8ce47714" providerId="ADAL" clId="{A89BA8A0-6D75-467B-85E2-3AC7E4446390}" dt="2022-05-06T14:40:37.780" v="3048" actId="478"/>
          <ac:spMkLst>
            <pc:docMk/>
            <pc:sldMk cId="4026623210" sldId="334"/>
            <ac:spMk id="21" creationId="{00000000-0000-0000-0000-000000000000}"/>
          </ac:spMkLst>
        </pc:spChg>
        <pc:spChg chg="mod topLvl">
          <ac:chgData name="Nguyễn Văn Trung - Khoa Công nghệ thông tin - VLSET" userId="489571c6-8ba5-4f05-9b07-0f8a8ce47714" providerId="ADAL" clId="{A89BA8A0-6D75-467B-85E2-3AC7E4446390}" dt="2022-05-06T14:40:37.780" v="3048" actId="478"/>
          <ac:spMkLst>
            <pc:docMk/>
            <pc:sldMk cId="4026623210" sldId="334"/>
            <ac:spMk id="22" creationId="{00000000-0000-0000-0000-000000000000}"/>
          </ac:spMkLst>
        </pc:spChg>
        <pc:grpChg chg="add del">
          <ac:chgData name="Nguyễn Văn Trung - Khoa Công nghệ thông tin - VLSET" userId="489571c6-8ba5-4f05-9b07-0f8a8ce47714" providerId="ADAL" clId="{A89BA8A0-6D75-467B-85E2-3AC7E4446390}" dt="2022-05-06T14:40:37.780" v="3048" actId="478"/>
          <ac:grpSpMkLst>
            <pc:docMk/>
            <pc:sldMk cId="4026623210" sldId="334"/>
            <ac:grpSpMk id="20" creationId="{00000000-0000-0000-0000-000000000000}"/>
          </ac:grpSpMkLst>
        </pc:grpChg>
      </pc:sldChg>
      <pc:sldChg chg="addSp delSp modSp mod">
        <pc:chgData name="Nguyễn Văn Trung - Khoa Công nghệ thông tin - VLSET" userId="489571c6-8ba5-4f05-9b07-0f8a8ce47714" providerId="ADAL" clId="{A89BA8A0-6D75-467B-85E2-3AC7E4446390}" dt="2022-04-07T06:08:16.802" v="1077" actId="20577"/>
        <pc:sldMkLst>
          <pc:docMk/>
          <pc:sldMk cId="2575028822" sldId="335"/>
        </pc:sldMkLst>
        <pc:spChg chg="add del mod">
          <ac:chgData name="Nguyễn Văn Trung - Khoa Công nghệ thông tin - VLSET" userId="489571c6-8ba5-4f05-9b07-0f8a8ce47714" providerId="ADAL" clId="{A89BA8A0-6D75-467B-85E2-3AC7E4446390}" dt="2022-04-07T06:08:16.802" v="1077" actId="20577"/>
          <ac:spMkLst>
            <pc:docMk/>
            <pc:sldMk cId="2575028822" sldId="335"/>
            <ac:spMk id="62" creationId="{00000000-0000-0000-0000-000000000000}"/>
          </ac:spMkLst>
        </pc:spChg>
        <pc:picChg chg="add mod">
          <ac:chgData name="Nguyễn Văn Trung - Khoa Công nghệ thông tin - VLSET" userId="489571c6-8ba5-4f05-9b07-0f8a8ce47714" providerId="ADAL" clId="{A89BA8A0-6D75-467B-85E2-3AC7E4446390}" dt="2022-04-07T06:07:07.721" v="931" actId="1035"/>
          <ac:picMkLst>
            <pc:docMk/>
            <pc:sldMk cId="2575028822" sldId="335"/>
            <ac:picMk id="1026" creationId="{B64C71CB-71AF-48E4-B483-C02956882962}"/>
          </ac:picMkLst>
        </pc:picChg>
        <pc:picChg chg="add del">
          <ac:chgData name="Nguyễn Văn Trung - Khoa Công nghệ thông tin - VLSET" userId="489571c6-8ba5-4f05-9b07-0f8a8ce47714" providerId="ADAL" clId="{A89BA8A0-6D75-467B-85E2-3AC7E4446390}" dt="2022-04-07T06:03:52.663" v="577" actId="478"/>
          <ac:picMkLst>
            <pc:docMk/>
            <pc:sldMk cId="2575028822" sldId="335"/>
            <ac:picMk id="1028" creationId="{FDCAEB5B-B04A-45B4-A6DC-89F18EFEAFFB}"/>
          </ac:picMkLst>
        </pc:picChg>
      </pc:sldChg>
      <pc:sldChg chg="modSp mod">
        <pc:chgData name="Nguyễn Văn Trung - Khoa Công nghệ thông tin - VLSET" userId="489571c6-8ba5-4f05-9b07-0f8a8ce47714" providerId="ADAL" clId="{A89BA8A0-6D75-467B-85E2-3AC7E4446390}" dt="2022-04-07T06:19:52.535" v="1818" actId="20577"/>
        <pc:sldMkLst>
          <pc:docMk/>
          <pc:sldMk cId="1345641631" sldId="336"/>
        </pc:sldMkLst>
        <pc:spChg chg="mod">
          <ac:chgData name="Nguyễn Văn Trung - Khoa Công nghệ thông tin - VLSET" userId="489571c6-8ba5-4f05-9b07-0f8a8ce47714" providerId="ADAL" clId="{A89BA8A0-6D75-467B-85E2-3AC7E4446390}" dt="2022-04-07T06:05:09.130" v="629" actId="20577"/>
          <ac:spMkLst>
            <pc:docMk/>
            <pc:sldMk cId="1345641631" sldId="336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A89BA8A0-6D75-467B-85E2-3AC7E4446390}" dt="2022-04-07T06:19:52.535" v="1818" actId="20577"/>
          <ac:spMkLst>
            <pc:docMk/>
            <pc:sldMk cId="1345641631" sldId="336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A89BA8A0-6D75-467B-85E2-3AC7E4446390}" dt="2022-04-12T01:27:24.370" v="2229" actId="2696"/>
        <pc:sldMkLst>
          <pc:docMk/>
          <pc:sldMk cId="1303514622" sldId="337"/>
        </pc:sldMkLst>
      </pc:sldChg>
      <pc:sldChg chg="del">
        <pc:chgData name="Nguyễn Văn Trung - Khoa Công nghệ thông tin - VLSET" userId="489571c6-8ba5-4f05-9b07-0f8a8ce47714" providerId="ADAL" clId="{A89BA8A0-6D75-467B-85E2-3AC7E4446390}" dt="2022-04-12T01:27:24.370" v="2229" actId="2696"/>
        <pc:sldMkLst>
          <pc:docMk/>
          <pc:sldMk cId="1515226355" sldId="338"/>
        </pc:sldMkLst>
      </pc:sldChg>
      <pc:sldChg chg="del">
        <pc:chgData name="Nguyễn Văn Trung - Khoa Công nghệ thông tin - VLSET" userId="489571c6-8ba5-4f05-9b07-0f8a8ce47714" providerId="ADAL" clId="{A89BA8A0-6D75-467B-85E2-3AC7E4446390}" dt="2022-04-12T01:27:24.370" v="2229" actId="2696"/>
        <pc:sldMkLst>
          <pc:docMk/>
          <pc:sldMk cId="1687818066" sldId="339"/>
        </pc:sldMkLst>
      </pc:sldChg>
      <pc:sldChg chg="del">
        <pc:chgData name="Nguyễn Văn Trung - Khoa Công nghệ thông tin - VLSET" userId="489571c6-8ba5-4f05-9b07-0f8a8ce47714" providerId="ADAL" clId="{A89BA8A0-6D75-467B-85E2-3AC7E4446390}" dt="2022-04-12T01:27:24.370" v="2229" actId="2696"/>
        <pc:sldMkLst>
          <pc:docMk/>
          <pc:sldMk cId="2483012721" sldId="340"/>
        </pc:sldMkLst>
      </pc:sldChg>
      <pc:sldChg chg="del">
        <pc:chgData name="Nguyễn Văn Trung - Khoa Công nghệ thông tin - VLSET" userId="489571c6-8ba5-4f05-9b07-0f8a8ce47714" providerId="ADAL" clId="{A89BA8A0-6D75-467B-85E2-3AC7E4446390}" dt="2022-04-12T01:27:24.370" v="2229" actId="2696"/>
        <pc:sldMkLst>
          <pc:docMk/>
          <pc:sldMk cId="2465455751" sldId="341"/>
        </pc:sldMkLst>
      </pc:sldChg>
      <pc:sldChg chg="addSp delSp modSp add mod">
        <pc:chgData name="Nguyễn Văn Trung - Khoa Công nghệ thông tin - VLSET" userId="489571c6-8ba5-4f05-9b07-0f8a8ce47714" providerId="ADAL" clId="{A89BA8A0-6D75-467B-85E2-3AC7E4446390}" dt="2022-04-07T06:10:58.767" v="1245" actId="20577"/>
        <pc:sldMkLst>
          <pc:docMk/>
          <pc:sldMk cId="1294389284" sldId="342"/>
        </pc:sldMkLst>
        <pc:spChg chg="add mod">
          <ac:chgData name="Nguyễn Văn Trung - Khoa Công nghệ thông tin - VLSET" userId="489571c6-8ba5-4f05-9b07-0f8a8ce47714" providerId="ADAL" clId="{A89BA8A0-6D75-467B-85E2-3AC7E4446390}" dt="2022-04-07T06:10:58.767" v="1245" actId="20577"/>
          <ac:spMkLst>
            <pc:docMk/>
            <pc:sldMk cId="1294389284" sldId="342"/>
            <ac:spMk id="2" creationId="{98984270-0E98-45BB-8688-6AEA16C51E8D}"/>
          </ac:spMkLst>
        </pc:spChg>
        <pc:spChg chg="del mod">
          <ac:chgData name="Nguyễn Văn Trung - Khoa Công nghệ thông tin - VLSET" userId="489571c6-8ba5-4f05-9b07-0f8a8ce47714" providerId="ADAL" clId="{A89BA8A0-6D75-467B-85E2-3AC7E4446390}" dt="2022-04-07T06:04:02.227" v="579" actId="478"/>
          <ac:spMkLst>
            <pc:docMk/>
            <pc:sldMk cId="1294389284" sldId="342"/>
            <ac:spMk id="62" creationId="{00000000-0000-0000-0000-000000000000}"/>
          </ac:spMkLst>
        </pc:spChg>
        <pc:picChg chg="del">
          <ac:chgData name="Nguyễn Văn Trung - Khoa Công nghệ thông tin - VLSET" userId="489571c6-8ba5-4f05-9b07-0f8a8ce47714" providerId="ADAL" clId="{A89BA8A0-6D75-467B-85E2-3AC7E4446390}" dt="2022-04-07T06:04:07.083" v="580" actId="478"/>
          <ac:picMkLst>
            <pc:docMk/>
            <pc:sldMk cId="1294389284" sldId="342"/>
            <ac:picMk id="1026" creationId="{B64C71CB-71AF-48E4-B483-C02956882962}"/>
          </ac:picMkLst>
        </pc:picChg>
        <pc:picChg chg="mod">
          <ac:chgData name="Nguyễn Văn Trung - Khoa Công nghệ thông tin - VLSET" userId="489571c6-8ba5-4f05-9b07-0f8a8ce47714" providerId="ADAL" clId="{A89BA8A0-6D75-467B-85E2-3AC7E4446390}" dt="2022-04-07T06:08:29.077" v="1106" actId="1038"/>
          <ac:picMkLst>
            <pc:docMk/>
            <pc:sldMk cId="1294389284" sldId="342"/>
            <ac:picMk id="1028" creationId="{FDCAEB5B-B04A-45B4-A6DC-89F18EFEAFFB}"/>
          </ac:picMkLst>
        </pc:picChg>
      </pc:sldChg>
      <pc:sldChg chg="addSp delSp modSp add mod">
        <pc:chgData name="Nguyễn Văn Trung - Khoa Công nghệ thông tin - VLSET" userId="489571c6-8ba5-4f05-9b07-0f8a8ce47714" providerId="ADAL" clId="{A89BA8A0-6D75-467B-85E2-3AC7E4446390}" dt="2022-05-31T07:12:55.296" v="3290" actId="20577"/>
        <pc:sldMkLst>
          <pc:docMk/>
          <pc:sldMk cId="1815681723" sldId="343"/>
        </pc:sldMkLst>
        <pc:spChg chg="add del">
          <ac:chgData name="Nguyễn Văn Trung - Khoa Công nghệ thông tin - VLSET" userId="489571c6-8ba5-4f05-9b07-0f8a8ce47714" providerId="ADAL" clId="{A89BA8A0-6D75-467B-85E2-3AC7E4446390}" dt="2022-05-06T14:34:52.136" v="2907"/>
          <ac:spMkLst>
            <pc:docMk/>
            <pc:sldMk cId="1815681723" sldId="343"/>
            <ac:spMk id="2" creationId="{50E37174-FA37-F61A-C738-91825929B89A}"/>
          </ac:spMkLst>
        </pc:spChg>
        <pc:spChg chg="mod">
          <ac:chgData name="Nguyễn Văn Trung - Khoa Công nghệ thông tin - VLSET" userId="489571c6-8ba5-4f05-9b07-0f8a8ce47714" providerId="ADAL" clId="{A89BA8A0-6D75-467B-85E2-3AC7E4446390}" dt="2022-05-06T14:30:43.816" v="2682" actId="20577"/>
          <ac:spMkLst>
            <pc:docMk/>
            <pc:sldMk cId="1815681723" sldId="343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A89BA8A0-6D75-467B-85E2-3AC7E4446390}" dt="2022-05-31T07:12:55.296" v="3290" actId="20577"/>
          <ac:spMkLst>
            <pc:docMk/>
            <pc:sldMk cId="1815681723" sldId="343"/>
            <ac:spMk id="62" creationId="{00000000-0000-0000-0000-000000000000}"/>
          </ac:spMkLst>
        </pc:spChg>
      </pc:sldChg>
      <pc:sldChg chg="delSp modSp add mod">
        <pc:chgData name="Nguyễn Văn Trung - Khoa Công nghệ thông tin - VLSET" userId="489571c6-8ba5-4f05-9b07-0f8a8ce47714" providerId="ADAL" clId="{A89BA8A0-6D75-467B-85E2-3AC7E4446390}" dt="2022-05-06T14:50:57.935" v="3264" actId="20577"/>
        <pc:sldMkLst>
          <pc:docMk/>
          <pc:sldMk cId="352425049" sldId="344"/>
        </pc:sldMkLst>
        <pc:spChg chg="del mod topLvl">
          <ac:chgData name="Nguyễn Văn Trung - Khoa Công nghệ thông tin - VLSET" userId="489571c6-8ba5-4f05-9b07-0f8a8ce47714" providerId="ADAL" clId="{A89BA8A0-6D75-467B-85E2-3AC7E4446390}" dt="2022-05-06T14:40:59.139" v="3052" actId="478"/>
          <ac:spMkLst>
            <pc:docMk/>
            <pc:sldMk cId="352425049" sldId="344"/>
            <ac:spMk id="21" creationId="{00000000-0000-0000-0000-000000000000}"/>
          </ac:spMkLst>
        </pc:spChg>
        <pc:spChg chg="topLvl">
          <ac:chgData name="Nguyễn Văn Trung - Khoa Công nghệ thông tin - VLSET" userId="489571c6-8ba5-4f05-9b07-0f8a8ce47714" providerId="ADAL" clId="{A89BA8A0-6D75-467B-85E2-3AC7E4446390}" dt="2022-05-06T14:40:59.139" v="3052" actId="478"/>
          <ac:spMkLst>
            <pc:docMk/>
            <pc:sldMk cId="352425049" sldId="344"/>
            <ac:spMk id="22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A89BA8A0-6D75-467B-85E2-3AC7E4446390}" dt="2022-05-06T14:50:57.935" v="3264" actId="20577"/>
          <ac:spMkLst>
            <pc:docMk/>
            <pc:sldMk cId="352425049" sldId="344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A89BA8A0-6D75-467B-85E2-3AC7E4446390}" dt="2022-05-06T14:40:59.139" v="3052" actId="478"/>
          <ac:grpSpMkLst>
            <pc:docMk/>
            <pc:sldMk cId="352425049" sldId="344"/>
            <ac:grpSpMk id="20" creationId="{00000000-0000-0000-0000-000000000000}"/>
          </ac:grpSpMkLst>
        </pc:grpChg>
      </pc:sldChg>
      <pc:sldChg chg="modSp add del mod">
        <pc:chgData name="Nguyễn Văn Trung - Khoa Công nghệ thông tin - VLSET" userId="489571c6-8ba5-4f05-9b07-0f8a8ce47714" providerId="ADAL" clId="{A89BA8A0-6D75-467B-85E2-3AC7E4446390}" dt="2022-05-06T14:49:30.984" v="3218" actId="2696"/>
        <pc:sldMkLst>
          <pc:docMk/>
          <pc:sldMk cId="1432148772" sldId="345"/>
        </pc:sldMkLst>
        <pc:spChg chg="mod">
          <ac:chgData name="Nguyễn Văn Trung - Khoa Công nghệ thông tin - VLSET" userId="489571c6-8ba5-4f05-9b07-0f8a8ce47714" providerId="ADAL" clId="{A89BA8A0-6D75-467B-85E2-3AC7E4446390}" dt="2022-05-06T14:48:05.479" v="3070" actId="20577"/>
          <ac:spMkLst>
            <pc:docMk/>
            <pc:sldMk cId="1432148772" sldId="345"/>
            <ac:spMk id="21" creationId="{00000000-0000-0000-0000-000000000000}"/>
          </ac:spMkLst>
        </pc:spChg>
      </pc:sldChg>
    </pc:docChg>
  </pc:docChgLst>
  <pc:docChgLst>
    <pc:chgData name="Nguyễn Văn Trung - Khoa CNTT" userId="489571c6-8ba5-4f05-9b07-0f8a8ce47714" providerId="ADAL" clId="{8B56D5D8-C73C-4063-A3B1-F1B848BB0F3D}"/>
    <pc:docChg chg="modSld">
      <pc:chgData name="Nguyễn Văn Trung - Khoa CNTT" userId="489571c6-8ba5-4f05-9b07-0f8a8ce47714" providerId="ADAL" clId="{8B56D5D8-C73C-4063-A3B1-F1B848BB0F3D}" dt="2020-09-06T06:25:48.681" v="8" actId="1035"/>
      <pc:docMkLst>
        <pc:docMk/>
      </pc:docMkLst>
      <pc:sldChg chg="modSp mod">
        <pc:chgData name="Nguyễn Văn Trung - Khoa CNTT" userId="489571c6-8ba5-4f05-9b07-0f8a8ce47714" providerId="ADAL" clId="{8B56D5D8-C73C-4063-A3B1-F1B848BB0F3D}" dt="2020-09-06T06:25:48.681" v="8" actId="1035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8B56D5D8-C73C-4063-A3B1-F1B848BB0F3D}" dt="2020-09-06T06:25:48.681" v="8" actId="1035"/>
          <ac:spMkLst>
            <pc:docMk/>
            <pc:sldMk cId="4026623210" sldId="334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  <pc:docChgLst>
    <pc:chgData name="Nguyễn Văn Trung - Khoa Công nghệ thông tin - VLSET" userId="489571c6-8ba5-4f05-9b07-0f8a8ce47714" providerId="ADAL" clId="{2D6024E3-2C0B-47DA-8CE9-D142CD6AD507}"/>
    <pc:docChg chg="undo custSel addSld delSld modSld sldOrd">
      <pc:chgData name="Nguyễn Văn Trung - Khoa Công nghệ thông tin - VLSET" userId="489571c6-8ba5-4f05-9b07-0f8a8ce47714" providerId="ADAL" clId="{2D6024E3-2C0B-47DA-8CE9-D142CD6AD507}" dt="2022-04-06T04:27:22.299" v="3875" actId="207"/>
      <pc:docMkLst>
        <pc:docMk/>
      </pc:docMkLst>
      <pc:sldChg chg="modSp mod">
        <pc:chgData name="Nguyễn Văn Trung - Khoa Công nghệ thông tin - VLSET" userId="489571c6-8ba5-4f05-9b07-0f8a8ce47714" providerId="ADAL" clId="{2D6024E3-2C0B-47DA-8CE9-D142CD6AD507}" dt="2022-04-06T01:47:31.802" v="7" actId="20577"/>
        <pc:sldMkLst>
          <pc:docMk/>
          <pc:sldMk cId="3671363652" sldId="285"/>
        </pc:sldMkLst>
        <pc:spChg chg="mod">
          <ac:chgData name="Nguyễn Văn Trung - Khoa Công nghệ thông tin - VLSET" userId="489571c6-8ba5-4f05-9b07-0f8a8ce47714" providerId="ADAL" clId="{2D6024E3-2C0B-47DA-8CE9-D142CD6AD507}" dt="2022-04-06T01:47:23.287" v="2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1:47:31.802" v="7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addSp modSp mod">
        <pc:chgData name="Nguyễn Văn Trung - Khoa Công nghệ thông tin - VLSET" userId="489571c6-8ba5-4f05-9b07-0f8a8ce47714" providerId="ADAL" clId="{2D6024E3-2C0B-47DA-8CE9-D142CD6AD507}" dt="2022-04-06T04:21:22.663" v="3872" actId="552"/>
        <pc:sldMkLst>
          <pc:docMk/>
          <pc:sldMk cId="133809529" sldId="287"/>
        </pc:sldMkLst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11" creationId="{00000000-0000-0000-0000-000000000000}"/>
          </ac:spMkLst>
        </pc:spChg>
        <pc:spChg chg="add 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12" creationId="{7AB5DDC7-B065-439F-BD57-D32141B070CF}"/>
          </ac:spMkLst>
        </pc:spChg>
        <pc:spChg chg="add 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3" creationId="{54A34554-6291-4A79-9031-A2E498F8D67A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8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2:04:20.222" v="817" actId="20577"/>
        <pc:sldMkLst>
          <pc:docMk/>
          <pc:sldMk cId="726866880" sldId="303"/>
        </pc:sldMkLst>
        <pc:spChg chg="mod">
          <ac:chgData name="Nguyễn Văn Trung - Khoa Công nghệ thông tin - VLSET" userId="489571c6-8ba5-4f05-9b07-0f8a8ce47714" providerId="ADAL" clId="{2D6024E3-2C0B-47DA-8CE9-D142CD6AD507}" dt="2022-04-06T01:59:31.067" v="56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04:20.222" v="817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2:27:09.032" v="1269" actId="1035"/>
        <pc:sldMkLst>
          <pc:docMk/>
          <pc:sldMk cId="1902541966" sldId="320"/>
        </pc:sldMkLst>
        <pc:spChg chg="mod">
          <ac:chgData name="Nguyễn Văn Trung - Khoa Công nghệ thông tin - VLSET" userId="489571c6-8ba5-4f05-9b07-0f8a8ce47714" providerId="ADAL" clId="{2D6024E3-2C0B-47DA-8CE9-D142CD6AD507}" dt="2022-04-06T02:22:02.872" v="11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27:09.032" v="1269" actId="1035"/>
          <ac:spMkLst>
            <pc:docMk/>
            <pc:sldMk cId="1902541966" sldId="320"/>
            <ac:spMk id="62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3:26:56.714" v="2519" actId="113"/>
        <pc:sldMkLst>
          <pc:docMk/>
          <pc:sldMk cId="2150860130" sldId="321"/>
        </pc:sldMkLst>
        <pc:spChg chg="mod">
          <ac:chgData name="Nguyễn Văn Trung - Khoa Công nghệ thông tin - VLSET" userId="489571c6-8ba5-4f05-9b07-0f8a8ce47714" providerId="ADAL" clId="{2D6024E3-2C0B-47DA-8CE9-D142CD6AD507}" dt="2022-04-06T02:49:51.209" v="2049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3:26:56.714" v="2519" actId="113"/>
          <ac:spMkLst>
            <pc:docMk/>
            <pc:sldMk cId="2150860130" sldId="321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1359902612" sldId="322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1643093092" sldId="323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3960341503" sldId="324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3.346" v="2511" actId="47"/>
        <pc:sldMkLst>
          <pc:docMk/>
          <pc:sldMk cId="622941739" sldId="325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4.807" v="2512" actId="47"/>
        <pc:sldMkLst>
          <pc:docMk/>
          <pc:sldMk cId="641862287" sldId="326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3734561389" sldId="327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773373751" sldId="328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24.172" v="2508" actId="47"/>
        <pc:sldMkLst>
          <pc:docMk/>
          <pc:sldMk cId="2505137642" sldId="329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2844737616" sldId="330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458165985" sldId="331"/>
        </pc:sldMkLst>
      </pc:sldChg>
      <pc:sldChg chg="modSp mod">
        <pc:chgData name="Nguyễn Văn Trung - Khoa Công nghệ thông tin - VLSET" userId="489571c6-8ba5-4f05-9b07-0f8a8ce47714" providerId="ADAL" clId="{2D6024E3-2C0B-47DA-8CE9-D142CD6AD507}" dt="2022-04-06T03:54:02.211" v="2835" actId="20577"/>
        <pc:sldMkLst>
          <pc:docMk/>
          <pc:sldMk cId="3696036847" sldId="332"/>
        </pc:sldMkLst>
        <pc:spChg chg="mod">
          <ac:chgData name="Nguyễn Văn Trung - Khoa Công nghệ thông tin - VLSET" userId="489571c6-8ba5-4f05-9b07-0f8a8ce47714" providerId="ADAL" clId="{2D6024E3-2C0B-47DA-8CE9-D142CD6AD507}" dt="2022-04-06T03:28:49.252" v="2625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3:54:02.211" v="2835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2D6024E3-2C0B-47DA-8CE9-D142CD6AD507}" dt="2022-04-06T03:30:45.921" v="2645" actId="47"/>
        <pc:sldMkLst>
          <pc:docMk/>
          <pc:sldMk cId="1800781619" sldId="333"/>
        </pc:sldMkLst>
      </pc:sldChg>
      <pc:sldChg chg="delSp modSp mod">
        <pc:chgData name="Nguyễn Văn Trung - Khoa Công nghệ thông tin - VLSET" userId="489571c6-8ba5-4f05-9b07-0f8a8ce47714" providerId="ADAL" clId="{2D6024E3-2C0B-47DA-8CE9-D142CD6AD507}" dt="2022-04-06T04:20:05.672" v="3749"/>
        <pc:sldMkLst>
          <pc:docMk/>
          <pc:sldMk cId="4026623210" sldId="334"/>
        </pc:sldMkLst>
        <pc:spChg chg="mod">
          <ac:chgData name="Nguyễn Văn Trung - Khoa Công nghệ thông tin - VLSET" userId="489571c6-8ba5-4f05-9b07-0f8a8ce47714" providerId="ADAL" clId="{2D6024E3-2C0B-47DA-8CE9-D142CD6AD507}" dt="2022-04-06T04:19:54.541" v="3745" actId="20577"/>
          <ac:spMkLst>
            <pc:docMk/>
            <pc:sldMk cId="4026623210" sldId="334"/>
            <ac:spMk id="21" creationId="{00000000-0000-0000-0000-000000000000}"/>
          </ac:spMkLst>
        </pc:spChg>
        <pc:spChg chg="del mod">
          <ac:chgData name="Nguyễn Văn Trung - Khoa Công nghệ thông tin - VLSET" userId="489571c6-8ba5-4f05-9b07-0f8a8ce47714" providerId="ADAL" clId="{2D6024E3-2C0B-47DA-8CE9-D142CD6AD507}" dt="2022-04-06T04:20:05.672" v="3749"/>
          <ac:spMkLst>
            <pc:docMk/>
            <pc:sldMk cId="4026623210" sldId="334"/>
            <ac:spMk id="62" creationId="{00000000-0000-0000-0000-000000000000}"/>
          </ac:spMkLst>
        </pc:spChg>
      </pc:sldChg>
      <pc:sldChg chg="delSp modSp add mod ord">
        <pc:chgData name="Nguyễn Văn Trung - Khoa Công nghệ thông tin - VLSET" userId="489571c6-8ba5-4f05-9b07-0f8a8ce47714" providerId="ADAL" clId="{2D6024E3-2C0B-47DA-8CE9-D142CD6AD507}" dt="2022-04-06T02:21:29.501" v="1095"/>
        <pc:sldMkLst>
          <pc:docMk/>
          <pc:sldMk cId="2575028822" sldId="335"/>
        </pc:sldMkLst>
        <pc:spChg chg="mod">
          <ac:chgData name="Nguyễn Văn Trung - Khoa Công nghệ thông tin - VLSET" userId="489571c6-8ba5-4f05-9b07-0f8a8ce47714" providerId="ADAL" clId="{2D6024E3-2C0B-47DA-8CE9-D142CD6AD507}" dt="2022-04-06T02:04:36.577" v="819" actId="20577"/>
          <ac:spMkLst>
            <pc:docMk/>
            <pc:sldMk cId="2575028822" sldId="335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12:04.350" v="1043" actId="20577"/>
          <ac:spMkLst>
            <pc:docMk/>
            <pc:sldMk cId="2575028822" sldId="335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2D6024E3-2C0B-47DA-8CE9-D142CD6AD507}" dt="2022-04-06T02:04:39.515" v="820" actId="478"/>
          <ac:grpSpMkLst>
            <pc:docMk/>
            <pc:sldMk cId="2575028822" sldId="335"/>
            <ac:grpSpMk id="20" creationId="{00000000-0000-0000-0000-000000000000}"/>
          </ac:grpSpMkLst>
        </pc:grpChg>
      </pc:sldChg>
      <pc:sldChg chg="modSp add mod">
        <pc:chgData name="Nguyễn Văn Trung - Khoa Công nghệ thông tin - VLSET" userId="489571c6-8ba5-4f05-9b07-0f8a8ce47714" providerId="ADAL" clId="{2D6024E3-2C0B-47DA-8CE9-D142CD6AD507}" dt="2022-04-06T02:33:17.012" v="1530"/>
        <pc:sldMkLst>
          <pc:docMk/>
          <pc:sldMk cId="1345641631" sldId="336"/>
        </pc:sldMkLst>
        <pc:spChg chg="mod">
          <ac:chgData name="Nguyễn Văn Trung - Khoa Công nghệ thông tin - VLSET" userId="489571c6-8ba5-4f05-9b07-0f8a8ce47714" providerId="ADAL" clId="{2D6024E3-2C0B-47DA-8CE9-D142CD6AD507}" dt="2022-04-06T02:32:27.839" v="1502" actId="20577"/>
          <ac:spMkLst>
            <pc:docMk/>
            <pc:sldMk cId="1345641631" sldId="336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33:17.012" v="1530"/>
          <ac:spMkLst>
            <pc:docMk/>
            <pc:sldMk cId="1345641631" sldId="336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04:41.256" v="2140" actId="20577"/>
        <pc:sldMkLst>
          <pc:docMk/>
          <pc:sldMk cId="1303514622" sldId="337"/>
        </pc:sldMkLst>
        <pc:spChg chg="mod">
          <ac:chgData name="Nguyễn Văn Trung - Khoa Công nghệ thông tin - VLSET" userId="489571c6-8ba5-4f05-9b07-0f8a8ce47714" providerId="ADAL" clId="{2D6024E3-2C0B-47DA-8CE9-D142CD6AD507}" dt="2022-04-06T03:04:41.256" v="2140" actId="20577"/>
          <ac:spMkLst>
            <pc:docMk/>
            <pc:sldMk cId="1303514622" sldId="337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13:06.876" v="2222" actId="6549"/>
        <pc:sldMkLst>
          <pc:docMk/>
          <pc:sldMk cId="1515226355" sldId="338"/>
        </pc:sldMkLst>
        <pc:spChg chg="mod">
          <ac:chgData name="Nguyễn Văn Trung - Khoa Công nghệ thông tin - VLSET" userId="489571c6-8ba5-4f05-9b07-0f8a8ce47714" providerId="ADAL" clId="{2D6024E3-2C0B-47DA-8CE9-D142CD6AD507}" dt="2022-04-06T03:13:06.876" v="2222" actId="6549"/>
          <ac:spMkLst>
            <pc:docMk/>
            <pc:sldMk cId="1515226355" sldId="338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15:54.916" v="2321" actId="404"/>
        <pc:sldMkLst>
          <pc:docMk/>
          <pc:sldMk cId="1687818066" sldId="339"/>
        </pc:sldMkLst>
        <pc:spChg chg="mod">
          <ac:chgData name="Nguyễn Văn Trung - Khoa Công nghệ thông tin - VLSET" userId="489571c6-8ba5-4f05-9b07-0f8a8ce47714" providerId="ADAL" clId="{2D6024E3-2C0B-47DA-8CE9-D142CD6AD507}" dt="2022-04-06T03:15:54.916" v="2321" actId="404"/>
          <ac:spMkLst>
            <pc:docMk/>
            <pc:sldMk cId="1687818066" sldId="339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4:14:34.378" v="3379" actId="20577"/>
        <pc:sldMkLst>
          <pc:docMk/>
          <pc:sldMk cId="2483012721" sldId="340"/>
        </pc:sldMkLst>
        <pc:spChg chg="mod">
          <ac:chgData name="Nguyễn Văn Trung - Khoa Công nghệ thông tin - VLSET" userId="489571c6-8ba5-4f05-9b07-0f8a8ce47714" providerId="ADAL" clId="{2D6024E3-2C0B-47DA-8CE9-D142CD6AD507}" dt="2022-04-06T04:14:34.378" v="3379" actId="20577"/>
          <ac:spMkLst>
            <pc:docMk/>
            <pc:sldMk cId="2483012721" sldId="340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4:27:22.299" v="3875" actId="207"/>
        <pc:sldMkLst>
          <pc:docMk/>
          <pc:sldMk cId="2465455751" sldId="341"/>
        </pc:sldMkLst>
        <pc:spChg chg="mod">
          <ac:chgData name="Nguyễn Văn Trung - Khoa Công nghệ thông tin - VLSET" userId="489571c6-8ba5-4f05-9b07-0f8a8ce47714" providerId="ADAL" clId="{2D6024E3-2C0B-47DA-8CE9-D142CD6AD507}" dt="2022-04-06T04:27:22.299" v="3875" actId="207"/>
          <ac:spMkLst>
            <pc:docMk/>
            <pc:sldMk cId="2465455751" sldId="341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1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375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785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22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4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3221026" y="1625116"/>
            <a:ext cx="63469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KỸ THUẬT LẬP TRÌNH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VĂN TRUNG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(Programming Techniques)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I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2: ĐỆ QUY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27938" y="1725401"/>
            <a:ext cx="2068195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Giới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thiệu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81477" y="3969956"/>
            <a:ext cx="5949449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Một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số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tình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huống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dùng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đệ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quy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80214" y="1589870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80214" y="3847606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536C90D0-5F17-45E0-BC15-FBDB7F98ECA7}"/>
              </a:ext>
            </a:extLst>
          </p:cNvPr>
          <p:cNvSpPr txBox="1"/>
          <p:nvPr/>
        </p:nvSpPr>
        <p:spPr>
          <a:xfrm>
            <a:off x="5713939" y="2367576"/>
            <a:ext cx="3661452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Ưu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và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nhược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điểm</a:t>
            </a: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3E5AA055-0E73-430F-9C36-B686DD382A31}"/>
              </a:ext>
            </a:extLst>
          </p:cNvPr>
          <p:cNvSpPr txBox="1"/>
          <p:nvPr/>
        </p:nvSpPr>
        <p:spPr>
          <a:xfrm>
            <a:off x="4980214" y="2258696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94ED8723-57B2-B962-5CAB-A830316A5AC3}"/>
              </a:ext>
            </a:extLst>
          </p:cNvPr>
          <p:cNvSpPr txBox="1"/>
          <p:nvPr/>
        </p:nvSpPr>
        <p:spPr>
          <a:xfrm>
            <a:off x="5717159" y="3098478"/>
            <a:ext cx="2336282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Khử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đệ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quy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文本框 15">
            <a:extLst>
              <a:ext uri="{FF2B5EF4-FFF2-40B4-BE49-F238E27FC236}">
                <a16:creationId xmlns:a16="http://schemas.microsoft.com/office/drawing/2014/main" id="{C5F9FCE6-1FA1-7AA1-0A83-B6F438CCCCBB}"/>
              </a:ext>
            </a:extLst>
          </p:cNvPr>
          <p:cNvSpPr txBox="1"/>
          <p:nvPr/>
        </p:nvSpPr>
        <p:spPr>
          <a:xfrm>
            <a:off x="4964659" y="2989598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143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1. Giới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thiệu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04910"/>
            <a:ext cx="9163240" cy="469827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Đệ quy là một khái niệm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phổ biến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 và toán học.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Nó có nghĩa là một hàm gọi chính nó.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nên rất cẩn thận với đệ quy vì có thể khá dễ dàng viết một hàm không bao giờ kết thúc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(loop)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hoặc một hàm sử dụng quá nhiều bộ nhớ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Tuy nhiên,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hiểu và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chính xác thì đệ quy có thể là một cách tiếp cận lập trình rất hiệu quả về mặt toán học.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73567"/>
            <a:ext cx="8801678" cy="508171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một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được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như sau:</a:t>
            </a: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Lưu ý khi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phải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định điểm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dừng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 Nếu không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vô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tận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(loop) và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gây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tra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tràn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bộ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nhớ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zh-CN" sz="2400" dirty="0">
              <a:solidFill>
                <a:srgbClr val="00000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Ví dụ về hàm đệ quy trong Python">
            <a:extLst>
              <a:ext uri="{FF2B5EF4-FFF2-40B4-BE49-F238E27FC236}">
                <a16:creationId xmlns:a16="http://schemas.microsoft.com/office/drawing/2014/main" id="{B64C71CB-71AF-48E4-B483-C0295688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372" y="1746739"/>
            <a:ext cx="5580072" cy="311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02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028" name="Picture 4" descr="Ví dụ về đệ quy">
            <a:extLst>
              <a:ext uri="{FF2B5EF4-FFF2-40B4-BE49-F238E27FC236}">
                <a16:creationId xmlns:a16="http://schemas.microsoft.com/office/drawing/2014/main" id="{FDCAEB5B-B04A-45B4-A6DC-89F18EFEA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844" y="0"/>
            <a:ext cx="5407515" cy="640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984270-0E98-45BB-8688-6AEA16C51E8D}"/>
              </a:ext>
            </a:extLst>
          </p:cNvPr>
          <p:cNvSpPr txBox="1"/>
          <p:nvPr/>
        </p:nvSpPr>
        <p:spPr>
          <a:xfrm>
            <a:off x="1286188" y="2622620"/>
            <a:ext cx="2220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bước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đệ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8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5335050" cy="721592"/>
            <a:chOff x="6096000" y="2068962"/>
            <a:chExt cx="65289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528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Ưu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điểm và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nhược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điểm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78354"/>
            <a:ext cx="9163240" cy="526297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điểm: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hàm đệ quy làm cho mã trông sạch sẽ và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gàng</a:t>
            </a:r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Một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bài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phức tạp có thể được chia thành các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con đơn giản hơn bằng cách sử dụng đệ quy.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đệ quy dễ dàng hơn so với việc sử dụng một số phép lặp lồng nhau.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Nhược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điểm: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Về mặt logic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đệ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khó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quát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do đó cũng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gây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việc khó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gỡ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lỗi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đệ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tốn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kém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đôi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khi không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nhiều bộ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nhớ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do phải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lặp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lại nhiều lần nếu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ta không kiểm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soát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lần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lặp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64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506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Khử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đệ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quy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78354"/>
            <a:ext cx="9163240" cy="415498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 tế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khi 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 dụng đệ quy sẽ tốn rất nhiều tài nguyên của máy tính, bởi nó phải lưu trữ khá nhiều thông tin để tạo ra một biểu thức.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Vì vậy người ta thư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ờ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có xu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muốn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khử đệ quy</a:t>
            </a:r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một trong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thế bằng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vòng lặp.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Như bài toán tính F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actorial</a:t>
            </a:r>
            <a:r>
              <a:rPr lang="vi-V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trên ta có thể sử dụng trong vòng lặp rất dễ dàng và nhanh chóng.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--</a:t>
            </a:r>
            <a:r>
              <a:rPr lang="en-US" sz="2000" dirty="0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Khử</a:t>
            </a: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đệ</a:t>
            </a: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bài </a:t>
            </a:r>
            <a:r>
              <a:rPr lang="en-US" sz="2000" dirty="0" err="1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000" dirty="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>
                <a:solidFill>
                  <a:srgbClr val="00B0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factorial</a:t>
            </a:r>
            <a:endParaRPr lang="en-US" sz="2000" dirty="0">
              <a:solidFill>
                <a:srgbClr val="00B0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num = 10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result = 1;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in range(1, num + 1):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  result = result *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endParaRPr lang="vi-VN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68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5607625" cy="721592"/>
            <a:chOff x="6096000" y="2068962"/>
            <a:chExt cx="6862532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8625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4. Một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số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tình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huống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đệ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quy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14237"/>
            <a:ext cx="9163240" cy="461049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giai thừa của một số nguyên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dương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factorial(n):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"""This is a recursive function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to find the factorial of an integer"""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factorial(n-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factorial of"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num,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"is"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factorial(num))</a:t>
            </a:r>
          </a:p>
        </p:txBody>
      </p:sp>
    </p:spTree>
    <p:extLst>
      <p:ext uri="{BB962C8B-B14F-4D97-AF65-F5344CB8AC3E}">
        <p14:creationId xmlns:p14="http://schemas.microsoft.com/office/powerpoint/2010/main" val="19025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14237"/>
            <a:ext cx="9163240" cy="521533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Tìm chữ số có giá trị lớn nhất của số nguyên dương 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Đếm số lượng chữ số nguyên dương 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đảo ngược số n nguyên dương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S(n) = 1 + 1/2 + 1/3 + ... + 1/n với n&gt;0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S(n)=1+3+5+…+(2.n+1) với n&gt;=0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 P(n)=1.3.5...(2n+1) với n&gt;=0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Tính S(n)=1^2+2^2+3^2+....+n^2 với n&gt;0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BR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pt-BR" altLang="zh-CN" sz="24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*** Sau </a:t>
            </a:r>
            <a:r>
              <a:rPr lang="pt-BR" altLang="zh-CN" sz="240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khi đã viết </a:t>
            </a:r>
            <a:r>
              <a:rPr lang="pt-BR" altLang="zh-CN" sz="24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đệ quy, sinh </a:t>
            </a:r>
            <a:r>
              <a:rPr lang="pt-BR" altLang="zh-CN" sz="240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viên hãy thảo luận tìm </a:t>
            </a:r>
            <a:r>
              <a:rPr lang="pt-BR" altLang="zh-CN" sz="24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cách khử đệ quy các bài toán trên</a:t>
            </a:r>
            <a:endParaRPr lang="en-US" altLang="zh-CN" sz="2800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1F4DA1C04A948A2807DD343316B29" ma:contentTypeVersion="2" ma:contentTypeDescription="Create a new document." ma:contentTypeScope="" ma:versionID="f50fd489a876df9c06eafe9db5f54056">
  <xsd:schema xmlns:xsd="http://www.w3.org/2001/XMLSchema" xmlns:xs="http://www.w3.org/2001/XMLSchema" xmlns:p="http://schemas.microsoft.com/office/2006/metadata/properties" xmlns:ns2="047f56e8-c6d1-49ac-9867-a9509ce7e1bc" targetNamespace="http://schemas.microsoft.com/office/2006/metadata/properties" ma:root="true" ma:fieldsID="15f80468db5a17fa08512c3fb8dca3c2" ns2:_="">
    <xsd:import namespace="047f56e8-c6d1-49ac-9867-a9509ce7e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56e8-c6d1-49ac-9867-a9509ce7e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CD1AEFF-7A1D-411E-B69F-5B170C6E11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7f56e8-c6d1-49ac-9867-a9509ce7e1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011a54b-0a5d-4929-bf02-a00787877c6a}" enabled="0" method="" siteId="{3011a54b-0a5d-4929-bf02-a00787877c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1180</TotalTime>
  <Words>656</Words>
  <Application>Microsoft Office PowerPoint</Application>
  <PresentationFormat>Widescreen</PresentationFormat>
  <Paragraphs>79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等线</vt:lpstr>
      <vt:lpstr>微软雅黑</vt:lpstr>
      <vt:lpstr>Arial</vt:lpstr>
      <vt:lpstr>Calibri</vt:lpstr>
      <vt:lpstr>Cambria</vt:lpstr>
      <vt:lpstr>Consolas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Văn Trung - Khoa Công nghệ thông tin - VLSET</cp:lastModifiedBy>
  <cp:revision>52</cp:revision>
  <dcterms:created xsi:type="dcterms:W3CDTF">2017-09-22T08:16:39Z</dcterms:created>
  <dcterms:modified xsi:type="dcterms:W3CDTF">2022-05-31T07:12:56Z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0x0101008361F4DA1C04A948A2807DD343316B29</vt:lpwstr>
  </property>
</Properties>
</file>